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PGS-MFS-EHS-311 – TRABALHO A QUENTE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85728" y="1460011"/>
            <a:ext cx="638984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Riscos de incêndios presentes nas unidades;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Equipamento de proteção individual e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 de Trabalho à Quente;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Permissão para Trabalhos à Quente;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Combate a incêndio: classes de fogo, métodos de extinção, tipos de </a:t>
            </a:r>
            <a:r>
              <a:rPr lang="pt-BR" sz="1100" b="0" i="0" u="none" strike="noStrike" baseline="0" dirty="0">
                <a:latin typeface="CIDFont+F1"/>
              </a:rPr>
              <a:t>equipamentos de combate a incêndio, sistemas de alarme e comunicação 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rotas de fuga;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Práticas de prevenção: inspeção preliminar, controle de materiais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combustíveis e inflamáveis, proteção física, atividades no entorno, sinalização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 isolamento do local de trabalho e inspeção posterior para controle de fontes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de ignição.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PGS-MFS-EHS-311 – Trabalho a Quente</a:t>
            </a:r>
            <a:endParaRPr lang="pt-BR" sz="1100" b="0" i="0" u="none" strike="noStrike" baseline="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2544</TotalTime>
  <Words>246</Words>
  <Application>Microsoft Office PowerPoint</Application>
  <PresentationFormat>Personalizar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429</cp:revision>
  <cp:lastPrinted>2023-01-18T11:46:20Z</cp:lastPrinted>
  <dcterms:created xsi:type="dcterms:W3CDTF">1996-09-21T19:33:27Z</dcterms:created>
  <dcterms:modified xsi:type="dcterms:W3CDTF">2024-08-19T20:39:15Z</dcterms:modified>
</cp:coreProperties>
</file>